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90" r:id="rId2"/>
    <p:sldId id="322" r:id="rId3"/>
    <p:sldId id="323" r:id="rId4"/>
    <p:sldId id="310" r:id="rId5"/>
    <p:sldId id="313" r:id="rId6"/>
    <p:sldId id="320" r:id="rId7"/>
    <p:sldId id="321" r:id="rId8"/>
    <p:sldId id="305" r:id="rId9"/>
    <p:sldId id="301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70735"/>
  </p:normalViewPr>
  <p:slideViewPr>
    <p:cSldViewPr snapToGrid="0" snapToObjects="1">
      <p:cViewPr varScale="1">
        <p:scale>
          <a:sx n="116" d="100"/>
          <a:sy n="116" d="100"/>
        </p:scale>
        <p:origin x="1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0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  <a:p>
            <a:r>
              <a:rPr lang="en-US" dirty="0"/>
              <a:t>  - Essentially how to place content on the page.</a:t>
            </a:r>
          </a:p>
          <a:p>
            <a:endParaRPr lang="en-US" dirty="0"/>
          </a:p>
          <a:p>
            <a:r>
              <a:rPr lang="en-US" dirty="0"/>
              <a:t>JavaScript and Vue Data Binding</a:t>
            </a:r>
          </a:p>
          <a:p>
            <a:r>
              <a:rPr lang="en-US" dirty="0"/>
              <a:t>  - How to make that content dynamic</a:t>
            </a:r>
          </a:p>
          <a:p>
            <a:r>
              <a:rPr lang="en-US" dirty="0"/>
              <a:t>  - Using the </a:t>
            </a:r>
            <a:r>
              <a:rPr lang="en-US" dirty="0" err="1"/>
              <a:t>Vue.js</a:t>
            </a:r>
            <a:r>
              <a:rPr lang="en-US" dirty="0"/>
              <a:t> framework.</a:t>
            </a:r>
          </a:p>
          <a:p>
            <a:endParaRPr lang="en-US" dirty="0"/>
          </a:p>
          <a:p>
            <a:r>
              <a:rPr lang="en-US" dirty="0"/>
              <a:t>Vue Events and JavaScript Functions</a:t>
            </a:r>
          </a:p>
          <a:p>
            <a:r>
              <a:rPr lang="en-US" dirty="0"/>
              <a:t>  - How to make code you write to run when the user does something</a:t>
            </a:r>
          </a:p>
          <a:p>
            <a:r>
              <a:rPr lang="en-US" dirty="0"/>
              <a:t>    - I.e. When the user clicks a button.</a:t>
            </a:r>
          </a:p>
          <a:p>
            <a:r>
              <a:rPr lang="en-US" dirty="0"/>
              <a:t>  - How to make the page more responsive and user friendly.</a:t>
            </a:r>
          </a:p>
          <a:p>
            <a:endParaRPr lang="en-US" dirty="0"/>
          </a:p>
          <a:p>
            <a:r>
              <a:rPr lang="en-US" dirty="0"/>
              <a:t>  - This material: </a:t>
            </a:r>
          </a:p>
          <a:p>
            <a:r>
              <a:rPr lang="en-US" dirty="0"/>
              <a:t>    - mostly drawn directly from the </a:t>
            </a:r>
            <a:r>
              <a:rPr lang="en-US" dirty="0" err="1"/>
              <a:t>VueSchool</a:t>
            </a:r>
            <a:r>
              <a:rPr lang="en-US" dirty="0"/>
              <a:t> videos</a:t>
            </a:r>
          </a:p>
          <a:p>
            <a:r>
              <a:rPr lang="en-US" dirty="0"/>
              <a:t>    - if statements / functions / parameters that you have familiarity with from other course work.</a:t>
            </a:r>
          </a:p>
          <a:p>
            <a:r>
              <a:rPr lang="en-US" dirty="0"/>
              <a:t>      - A lot of what you know about Java and python translates pretty easily to </a:t>
            </a:r>
            <a:r>
              <a:rPr lang="en-US" dirty="0" err="1"/>
              <a:t>Javascript</a:t>
            </a:r>
            <a:r>
              <a:rPr lang="en-US" dirty="0"/>
              <a:t>.</a:t>
            </a:r>
          </a:p>
          <a:p>
            <a:r>
              <a:rPr lang="en-US"/>
              <a:t>      </a:t>
            </a:r>
            <a:r>
              <a:rPr lang="en-US" dirty="0"/>
              <a:t>- So you’ll generalize that to JavaScript.</a:t>
            </a:r>
          </a:p>
        </p:txBody>
      </p:sp>
    </p:spTree>
    <p:extLst>
      <p:ext uri="{BB962C8B-B14F-4D97-AF65-F5344CB8AC3E}">
        <p14:creationId xmlns:p14="http://schemas.microsoft.com/office/powerpoint/2010/main" val="345976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mostly the same… but behaves differently.</a:t>
            </a:r>
          </a:p>
          <a:p>
            <a:endParaRPr lang="en-US" dirty="0"/>
          </a:p>
          <a:p>
            <a:r>
              <a:rPr lang="en-US" dirty="0"/>
              <a:t>Do the DEMO.</a:t>
            </a:r>
          </a:p>
          <a:p>
            <a:r>
              <a:rPr lang="en-US" dirty="0"/>
              <a:t>  - Notice that the report does not appear initially. </a:t>
            </a:r>
          </a:p>
          <a:p>
            <a:r>
              <a:rPr lang="en-US" dirty="0"/>
              <a:t>  - The dates cannot be set to illegal values</a:t>
            </a:r>
          </a:p>
          <a:p>
            <a:r>
              <a:rPr lang="en-US" dirty="0"/>
              <a:t>    - e.g. start date cannot be set to after the end date or vice versa.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When we click Generate Report</a:t>
            </a:r>
          </a:p>
          <a:p>
            <a:r>
              <a:rPr lang="en-US" dirty="0"/>
              <a:t>  - The report part of the page appears.</a:t>
            </a:r>
          </a:p>
          <a:p>
            <a:r>
              <a:rPr lang="en-US" dirty="0"/>
              <a:t>    - but the report is blank with an appropriate message.</a:t>
            </a:r>
          </a:p>
          <a:p>
            <a:r>
              <a:rPr lang="en-US" dirty="0"/>
              <a:t>    - The array of logs that you had now starts empty.</a:t>
            </a:r>
          </a:p>
          <a:p>
            <a:endParaRPr lang="en-US" dirty="0"/>
          </a:p>
          <a:p>
            <a:r>
              <a:rPr lang="en-US" dirty="0"/>
              <a:t>When we click Generate Report again …</a:t>
            </a:r>
          </a:p>
          <a:p>
            <a:r>
              <a:rPr lang="en-US" dirty="0"/>
              <a:t>  - A row is added to the table</a:t>
            </a:r>
          </a:p>
          <a:p>
            <a:r>
              <a:rPr lang="en-US" dirty="0"/>
              <a:t>    - When the button is clicked</a:t>
            </a:r>
          </a:p>
          <a:p>
            <a:r>
              <a:rPr lang="en-US" dirty="0"/>
              <a:t>      - A JavaScript function is run.</a:t>
            </a:r>
          </a:p>
          <a:p>
            <a:r>
              <a:rPr lang="en-US" dirty="0"/>
              <a:t>      - That function adds a log to the array in the data property of the Vue instance.</a:t>
            </a:r>
          </a:p>
          <a:p>
            <a:r>
              <a:rPr lang="en-US" dirty="0"/>
              <a:t>      - the Vue Data binding then notices that the array has changed.</a:t>
            </a:r>
          </a:p>
          <a:p>
            <a:r>
              <a:rPr lang="en-US" dirty="0"/>
              <a:t>      - the v-for that you have in your page then generates a row in the table.</a:t>
            </a:r>
          </a:p>
          <a:p>
            <a:r>
              <a:rPr lang="en-US" dirty="0"/>
              <a:t>   - When the button is clicked again</a:t>
            </a:r>
          </a:p>
          <a:p>
            <a:r>
              <a:rPr lang="en-US" dirty="0"/>
              <a:t>     - It adds another log to the array.</a:t>
            </a:r>
          </a:p>
          <a:p>
            <a:r>
              <a:rPr lang="en-US" dirty="0"/>
              <a:t>   - This works 3 times.</a:t>
            </a:r>
          </a:p>
          <a:p>
            <a:endParaRPr lang="en-US" dirty="0"/>
          </a:p>
          <a:p>
            <a:r>
              <a:rPr lang="en-US" dirty="0"/>
              <a:t>Note that this data is still all hard coded in the page.</a:t>
            </a:r>
          </a:p>
          <a:p>
            <a:r>
              <a:rPr lang="en-US" dirty="0"/>
              <a:t>  - Next week we begin to learn how to get live data.</a:t>
            </a:r>
          </a:p>
          <a:p>
            <a:endParaRPr lang="en-US" dirty="0"/>
          </a:p>
          <a:p>
            <a:r>
              <a:rPr lang="en-US" dirty="0"/>
              <a:t>Clicking a Delete button</a:t>
            </a:r>
          </a:p>
          <a:p>
            <a:r>
              <a:rPr lang="en-US" dirty="0"/>
              <a:t>  - Removes the associated log from the array.</a:t>
            </a:r>
          </a:p>
          <a:p>
            <a:r>
              <a:rPr lang="en-US" dirty="0"/>
              <a:t>  - The Vue notices that change</a:t>
            </a:r>
          </a:p>
          <a:p>
            <a:r>
              <a:rPr lang="en-US" dirty="0"/>
              <a:t>  - The v-for in the page regenerates the table from the array.</a:t>
            </a:r>
          </a:p>
          <a:p>
            <a:r>
              <a:rPr lang="en-US" dirty="0"/>
              <a:t>    - So the row no longer appears.</a:t>
            </a:r>
          </a:p>
          <a:p>
            <a:endParaRPr lang="en-US" dirty="0"/>
          </a:p>
          <a:p>
            <a:r>
              <a:rPr lang="en-US" dirty="0"/>
              <a:t>If we look at the Vue </a:t>
            </a:r>
            <a:r>
              <a:rPr lang="en-US" dirty="0" err="1"/>
              <a:t>DevTools</a:t>
            </a:r>
            <a:endParaRPr lang="en-US" dirty="0"/>
          </a:p>
          <a:p>
            <a:r>
              <a:rPr lang="en-US" dirty="0"/>
              <a:t>  - You can see the data property that controls visibility being changed on the first click</a:t>
            </a:r>
          </a:p>
          <a:p>
            <a:r>
              <a:rPr lang="en-US" dirty="0"/>
              <a:t>  - Then you can see a log added to the array for the next 3 clicks.</a:t>
            </a:r>
          </a:p>
        </p:txBody>
      </p:sp>
    </p:spTree>
    <p:extLst>
      <p:ext uri="{BB962C8B-B14F-4D97-AF65-F5344CB8AC3E}">
        <p14:creationId xmlns:p14="http://schemas.microsoft.com/office/powerpoint/2010/main" val="290508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again will give you a chance to try out each of the things in a smaller context.</a:t>
            </a:r>
          </a:p>
          <a:p>
            <a:r>
              <a:rPr lang="en-US" dirty="0"/>
              <a:t>What you are asked to do is very closely related to the videos in </a:t>
            </a:r>
            <a:r>
              <a:rPr lang="en-US" dirty="0" err="1"/>
              <a:t>VueSchool</a:t>
            </a:r>
            <a:endParaRPr lang="en-US" dirty="0"/>
          </a:p>
          <a:p>
            <a:r>
              <a:rPr lang="en-US" dirty="0"/>
              <a:t>  - So if what you are asked to do doesn’t make sense</a:t>
            </a:r>
          </a:p>
          <a:p>
            <a:r>
              <a:rPr lang="en-US" dirty="0"/>
              <a:t>  - watch the video again.</a:t>
            </a:r>
          </a:p>
          <a:p>
            <a:endParaRPr lang="en-US" dirty="0"/>
          </a:p>
          <a:p>
            <a:r>
              <a:rPr lang="en-US" dirty="0"/>
              <a:t>Then once you have a handle on the small example.</a:t>
            </a:r>
          </a:p>
          <a:p>
            <a:r>
              <a:rPr lang="en-US" dirty="0"/>
              <a:t>Generalize what you learn to add features to the FarmData2 spike</a:t>
            </a:r>
          </a:p>
        </p:txBody>
      </p:sp>
    </p:spTree>
    <p:extLst>
      <p:ext uri="{BB962C8B-B14F-4D97-AF65-F5344CB8AC3E}">
        <p14:creationId xmlns:p14="http://schemas.microsoft.com/office/powerpoint/2010/main" val="144350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DevTools</a:t>
            </a:r>
            <a:r>
              <a:rPr lang="en-US" dirty="0"/>
              <a:t> are really helpful for finding errors in your code.</a:t>
            </a:r>
          </a:p>
          <a:p>
            <a:endParaRPr lang="en-US" dirty="0"/>
          </a:p>
          <a:p>
            <a:r>
              <a:rPr lang="en-US" dirty="0"/>
              <a:t>If your page does not appear when you reload it in the browser that typically means you have a syntax error of some type.</a:t>
            </a:r>
          </a:p>
          <a:p>
            <a:r>
              <a:rPr lang="en-US" dirty="0"/>
              <a:t>Open the </a:t>
            </a:r>
            <a:r>
              <a:rPr lang="en-US" dirty="0" err="1"/>
              <a:t>DevTools</a:t>
            </a:r>
            <a:r>
              <a:rPr lang="en-US" dirty="0"/>
              <a:t> Console and look for errors.</a:t>
            </a:r>
          </a:p>
          <a:p>
            <a:endParaRPr lang="en-US" dirty="0"/>
          </a:p>
          <a:p>
            <a:r>
              <a:rPr lang="en-US" dirty="0"/>
              <a:t>Clicking the link in the console will take you to the line in the code.</a:t>
            </a:r>
          </a:p>
          <a:p>
            <a:r>
              <a:rPr lang="en-US" dirty="0"/>
              <a:t>Hopefully from there you can see the mistake.</a:t>
            </a:r>
          </a:p>
          <a:p>
            <a:endParaRPr lang="en-US" dirty="0"/>
          </a:p>
          <a:p>
            <a:r>
              <a:rPr lang="en-US" dirty="0"/>
              <a:t>Here in this example, it was a missing ”,” after the King of Spades card.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git restore --staged &lt;file&gt;</a:t>
            </a:r>
          </a:p>
          <a:p>
            <a:r>
              <a:rPr lang="en-US" dirty="0"/>
              <a:t>  - </a:t>
            </a:r>
            <a:r>
              <a:rPr lang="en-US" dirty="0" err="1"/>
              <a:t>unstages</a:t>
            </a:r>
            <a:r>
              <a:rPr lang="en-US" dirty="0"/>
              <a:t> a file that you have staged but not committed</a:t>
            </a:r>
          </a:p>
          <a:p>
            <a:r>
              <a:rPr lang="en-US" dirty="0"/>
              <a:t>  - any local changes you have made to the file become </a:t>
            </a:r>
            <a:r>
              <a:rPr lang="en-US" dirty="0" err="1"/>
              <a:t>unstaged</a:t>
            </a:r>
            <a:r>
              <a:rPr lang="en-US" dirty="0"/>
              <a:t> changes again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git restore &lt;file&gt;</a:t>
            </a:r>
          </a:p>
          <a:p>
            <a:r>
              <a:rPr lang="en-US" dirty="0"/>
              <a:t>  - restores a file to its state the last time it was committed.</a:t>
            </a:r>
          </a:p>
          <a:p>
            <a:r>
              <a:rPr lang="en-US" dirty="0"/>
              <a:t>  - any local changes you had made to the file are discarded.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git reset --soft HEAD~1</a:t>
            </a:r>
            <a:r>
              <a:rPr lang="en-US" sz="1400" dirty="0">
                <a:effectLst/>
                <a:latin typeface="Courier" pitchFamily="2" charset="0"/>
              </a:rPr>
              <a:t> </a:t>
            </a:r>
          </a:p>
          <a:p>
            <a:r>
              <a:rPr lang="en-US" dirty="0"/>
              <a:t>  - undo the most recent commit</a:t>
            </a:r>
          </a:p>
          <a:p>
            <a:r>
              <a:rPr lang="en-US" dirty="0"/>
              <a:t>  - place the changes that were committed on the stage</a:t>
            </a:r>
          </a:p>
          <a:p>
            <a:r>
              <a:rPr lang="en-US" dirty="0"/>
              <a:t>  - use git restore –staged &lt;file&gt; to </a:t>
            </a:r>
            <a:r>
              <a:rPr lang="en-US" dirty="0" err="1"/>
              <a:t>unstage</a:t>
            </a:r>
            <a:r>
              <a:rPr lang="en-US" dirty="0"/>
              <a:t> the changes if desired.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3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9314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04 – Vue Events and JavaScript Functions Spike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7F536-0759-BE4E-81A7-BA9D12C78A28}"/>
              </a:ext>
            </a:extLst>
          </p:cNvPr>
          <p:cNvSpPr txBox="1"/>
          <p:nvPr/>
        </p:nvSpPr>
        <p:spPr>
          <a:xfrm>
            <a:off x="762000" y="2108242"/>
            <a:ext cx="2701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290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Prof.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Braught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C969-1038-8742-B137-FB669E3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6374">
            <a:off x="516532" y="3335923"/>
            <a:ext cx="1471463" cy="85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38D99-FF50-E145-829D-7402AE772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4154">
            <a:off x="2184119" y="2976027"/>
            <a:ext cx="3035300" cy="194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56144-86D0-F048-BC3B-52BD7EDB6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1278">
            <a:off x="4879896" y="2829061"/>
            <a:ext cx="1636238" cy="2096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 descr="Dickinson College Farm receives $300,000 grant from EPA.">
            <a:extLst>
              <a:ext uri="{FF2B5EF4-FFF2-40B4-BE49-F238E27FC236}">
                <a16:creationId xmlns:a16="http://schemas.microsoft.com/office/drawing/2014/main" id="{C17901AE-DF61-EF4C-999C-FFBCF4B0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987">
            <a:off x="5536057" y="683197"/>
            <a:ext cx="3458288" cy="2306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7A7C01-CF9F-5316-E6D8-975EBD9FC55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21378501">
            <a:off x="6517165" y="2791679"/>
            <a:ext cx="2241244" cy="22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8CBC-1718-644C-BA32-FC5FE8EE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A03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BE871-C59F-494F-AB85-2D5A94A7E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What issues did you encounter?</a:t>
            </a:r>
          </a:p>
          <a:p>
            <a:r>
              <a:rPr lang="en-US" sz="2000" dirty="0"/>
              <a:t>How did you resolve them?</a:t>
            </a:r>
          </a:p>
          <a:p>
            <a:r>
              <a:rPr lang="en-US" sz="2000" dirty="0"/>
              <a:t>Any questions on:</a:t>
            </a:r>
          </a:p>
          <a:p>
            <a:pPr lvl="1"/>
            <a:r>
              <a:rPr lang="en-US" sz="2000" dirty="0"/>
              <a:t>HTML?</a:t>
            </a:r>
          </a:p>
          <a:p>
            <a:pPr lvl="1"/>
            <a:r>
              <a:rPr lang="en-US" sz="2000" dirty="0"/>
              <a:t>Vue Data Binding?</a:t>
            </a:r>
          </a:p>
          <a:p>
            <a:pPr lvl="1"/>
            <a:r>
              <a:rPr lang="en-US" sz="2000" dirty="0"/>
              <a:t>Basic JavaScript variables and objects?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D3721-62F1-084F-9074-FD39C32CE5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0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AA513D-2E52-0341-CE59-2C165C49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75617" y="782425"/>
            <a:ext cx="5153140" cy="23722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840BD-3DAE-00CF-9E96-C35C949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3" y="3606608"/>
            <a:ext cx="4494097" cy="1490250"/>
          </a:xfrm>
        </p:spPr>
        <p:txBody>
          <a:bodyPr/>
          <a:lstStyle/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02 - HTML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03 – JavaScript &amp; Vue Data Binding  </a:t>
            </a:r>
          </a:p>
          <a:p>
            <a:r>
              <a:rPr lang="en-US" sz="1800" b="0" i="0" dirty="0">
                <a:solidFill>
                  <a:srgbClr val="24292F"/>
                </a:solidFill>
                <a:effectLst/>
                <a:latin typeface="-apple-system"/>
              </a:rPr>
              <a:t>04 - Vue Events and JavaScript Functions</a:t>
            </a:r>
            <a:endParaRPr lang="en-US" sz="1800" dirty="0">
              <a:solidFill>
                <a:srgbClr val="24292F"/>
              </a:solidFill>
              <a:latin typeface="-apple-system"/>
            </a:endParaRPr>
          </a:p>
          <a:p>
            <a:r>
              <a:rPr lang="en-US" sz="1800" b="0" i="0" dirty="0">
                <a:solidFill>
                  <a:srgbClr val="24292F"/>
                </a:solidFill>
                <a:effectLst/>
                <a:latin typeface="-apple-system"/>
              </a:rPr>
              <a:t>05 - Web APIs</a:t>
            </a:r>
          </a:p>
          <a:p>
            <a:endParaRPr lang="en-US" sz="1800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36B0-E40B-9298-F466-C25FD61E87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BF4B41-1234-DBA7-E0A9-EC973D9A5F11}"/>
              </a:ext>
            </a:extLst>
          </p:cNvPr>
          <p:cNvSpPr txBox="1">
            <a:spLocks/>
          </p:cNvSpPr>
          <p:nvPr/>
        </p:nvSpPr>
        <p:spPr bwMode="auto">
          <a:xfrm>
            <a:off x="729317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FD2School Activity </a:t>
            </a:r>
            <a:r>
              <a:rPr lang="en-US" sz="3600" b="1" i="1" kern="0" dirty="0"/>
              <a:t>Sub-tabs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6F3BAA-AC21-503C-828C-7BC442DEC6C4}"/>
              </a:ext>
            </a:extLst>
          </p:cNvPr>
          <p:cNvSpPr txBox="1">
            <a:spLocks/>
          </p:cNvSpPr>
          <p:nvPr/>
        </p:nvSpPr>
        <p:spPr bwMode="auto">
          <a:xfrm>
            <a:off x="4425624" y="3606608"/>
            <a:ext cx="4494097" cy="14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06 – FarmData2 / </a:t>
            </a:r>
            <a:r>
              <a:rPr lang="en-US" sz="1800" i="1" kern="0" dirty="0" err="1">
                <a:solidFill>
                  <a:srgbClr val="24292F"/>
                </a:solidFill>
                <a:latin typeface="-apple-system"/>
              </a:rPr>
              <a:t>farmOS</a:t>
            </a:r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 API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07 - FarmData2 Patterns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08 - Cypress Testing</a:t>
            </a:r>
          </a:p>
          <a:p>
            <a:endParaRPr lang="en-US" sz="1800" kern="0" dirty="0">
              <a:solidFill>
                <a:srgbClr val="24292F"/>
              </a:solidFill>
              <a:latin typeface="-apple-system"/>
            </a:endParaRPr>
          </a:p>
          <a:p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CDB18-A537-0209-D25B-DB91A701F59F}"/>
              </a:ext>
            </a:extLst>
          </p:cNvPr>
          <p:cNvSpPr txBox="1"/>
          <p:nvPr/>
        </p:nvSpPr>
        <p:spPr>
          <a:xfrm>
            <a:off x="1991947" y="3209673"/>
            <a:ext cx="423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- Technology Spikes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0C0B2A-C52E-7B87-24F5-9F73E2C74CB6}"/>
              </a:ext>
            </a:extLst>
          </p:cNvPr>
          <p:cNvSpPr/>
          <p:nvPr/>
        </p:nvSpPr>
        <p:spPr>
          <a:xfrm>
            <a:off x="3303908" y="1773357"/>
            <a:ext cx="616946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4664EF-5EDD-A896-6503-420F6A63F9EF}"/>
              </a:ext>
            </a:extLst>
          </p:cNvPr>
          <p:cNvSpPr/>
          <p:nvPr/>
        </p:nvSpPr>
        <p:spPr>
          <a:xfrm>
            <a:off x="70604" y="4390668"/>
            <a:ext cx="4355019" cy="3937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DA0EAA-EAA1-E22B-85A6-5A12358194A0}"/>
              </a:ext>
            </a:extLst>
          </p:cNvPr>
          <p:cNvSpPr/>
          <p:nvPr/>
        </p:nvSpPr>
        <p:spPr>
          <a:xfrm>
            <a:off x="2666085" y="2070812"/>
            <a:ext cx="385590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8844-E994-F045-86B7-04EDAD8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59" y="2819400"/>
            <a:ext cx="4362641" cy="2097088"/>
          </a:xfrm>
        </p:spPr>
        <p:txBody>
          <a:bodyPr/>
          <a:lstStyle/>
          <a:p>
            <a:r>
              <a:rPr lang="en-US" sz="3200" dirty="0"/>
              <a:t>Demo: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Becoming responsive to events!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EE84-5B28-694E-ACCF-FC893A3367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95257-F1ED-732B-23E6-6965A6137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217" y="156353"/>
            <a:ext cx="2848704" cy="3621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F08C27-6BF8-76D3-6EB9-92195049E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070" y="1047436"/>
            <a:ext cx="3360374" cy="38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8844-E994-F045-86B7-04EDAD8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55" y="1237823"/>
            <a:ext cx="2220843" cy="2667853"/>
          </a:xfrm>
        </p:spPr>
        <p:txBody>
          <a:bodyPr/>
          <a:lstStyle/>
          <a:p>
            <a:pPr algn="ctr"/>
            <a:r>
              <a:rPr lang="en-US" sz="3200" dirty="0"/>
              <a:t>Demo: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 spike for your spike.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EE84-5B28-694E-ACCF-FC893A3367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AD262-EA4D-304D-AFDC-14ADCC0A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64" y="279400"/>
            <a:ext cx="40259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1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A5AA-CFBD-2340-90D5-961F0E0D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" y="968828"/>
            <a:ext cx="2198470" cy="3526971"/>
          </a:xfrm>
        </p:spPr>
        <p:txBody>
          <a:bodyPr/>
          <a:lstStyle/>
          <a:p>
            <a:pPr algn="ctr"/>
            <a:r>
              <a:rPr lang="en-US" sz="3200" dirty="0"/>
              <a:t>DEMO: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Use the </a:t>
            </a:r>
            <a:r>
              <a:rPr lang="en-US" sz="3200" dirty="0" err="1"/>
              <a:t>DevTools</a:t>
            </a:r>
            <a:r>
              <a:rPr lang="en-US" sz="3200" dirty="0"/>
              <a:t> to Find Errors in your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91E0-BA46-0946-A140-26EC99F147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8C3FA-0E04-6B42-80E1-A63E2DEEE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027" y="1974849"/>
            <a:ext cx="5420196" cy="1399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CB798-066A-0E47-8523-B9B3D6278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073" y="228598"/>
            <a:ext cx="4622800" cy="1624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566496-D171-B54C-B5EE-250F42E0F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169" y="3530179"/>
            <a:ext cx="4551054" cy="1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7E39-3A19-E342-A8E8-91C5BC01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1" y="0"/>
            <a:ext cx="6761100" cy="857400"/>
          </a:xfrm>
        </p:spPr>
        <p:txBody>
          <a:bodyPr/>
          <a:lstStyle/>
          <a:p>
            <a:r>
              <a:rPr lang="en-US" sz="3200" dirty="0"/>
              <a:t>Avoid the Trap: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5304F-7D30-BB43-8B7F-3393E113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63" y="738130"/>
            <a:ext cx="6839638" cy="3877413"/>
          </a:xfrm>
        </p:spPr>
        <p:txBody>
          <a:bodyPr/>
          <a:lstStyle/>
          <a:p>
            <a:r>
              <a:rPr lang="en-US" sz="2000" dirty="0"/>
              <a:t>There are no giant leaps … If you find yourself searching on-line for answers and trying things that don’t look at all familiar from the assignment or the videos… Stop… you are going in the wrong direction!</a:t>
            </a:r>
          </a:p>
          <a:p>
            <a:pPr lvl="2"/>
            <a:endParaRPr lang="en-US" sz="2000" dirty="0"/>
          </a:p>
          <a:p>
            <a:pPr lvl="2"/>
            <a:r>
              <a:rPr lang="en-US" sz="1800" dirty="0"/>
              <a:t>Reread assignment / Rewatch the video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Review the spikes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Reset and try again…</a:t>
            </a:r>
          </a:p>
          <a:p>
            <a:pPr lvl="3"/>
            <a:r>
              <a:rPr lang="en-US" sz="1600" dirty="0">
                <a:latin typeface="Courier" pitchFamily="2" charset="0"/>
              </a:rPr>
              <a:t>git restore --staged &lt;file&gt;</a:t>
            </a:r>
          </a:p>
          <a:p>
            <a:pPr lvl="3"/>
            <a:r>
              <a:rPr lang="en-US" sz="1600" dirty="0">
                <a:latin typeface="Courier" pitchFamily="2" charset="0"/>
              </a:rPr>
              <a:t>git restore &lt;file&gt;</a:t>
            </a:r>
          </a:p>
          <a:p>
            <a:pPr lvl="3"/>
            <a:r>
              <a:rPr lang="en-US" sz="1600" dirty="0"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git reset --soft HEAD~1</a:t>
            </a:r>
            <a:endParaRPr lang="en-US" sz="1600" dirty="0">
              <a:effectLst/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177C8-2966-B64F-A812-A71A31AD63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66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57DD-466D-9740-8F7A-B97A55F9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0751-8E37-A04F-A797-FB9D524AD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Activity 04</a:t>
            </a:r>
          </a:p>
          <a:p>
            <a:pPr lvl="1"/>
            <a:r>
              <a:rPr lang="en-US" sz="1800" dirty="0"/>
              <a:t>Due next Wednesday 12:00pm</a:t>
            </a:r>
          </a:p>
          <a:p>
            <a:pPr lvl="1"/>
            <a:endParaRPr lang="en-US" sz="1800" dirty="0"/>
          </a:p>
          <a:p>
            <a:r>
              <a:rPr lang="en-US" sz="1800" dirty="0"/>
              <a:t>Do the reading for next week and prepare something to say.</a:t>
            </a:r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B3E9-390E-FD4B-BFFF-2FA8A3EED4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0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9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988B-33F3-A942-9AAA-8F13F49273FC}"/>
              </a:ext>
            </a:extLst>
          </p:cNvPr>
          <p:cNvSpPr/>
          <p:nvPr/>
        </p:nvSpPr>
        <p:spPr>
          <a:xfrm>
            <a:off x="639763" y="3859879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66D0-81C6-3A46-9D40-899A8513E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487" y="3134486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8669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11904</TotalTime>
  <Words>986</Words>
  <Application>Microsoft Macintosh PowerPoint</Application>
  <PresentationFormat>On-screen Show (16:9)</PresentationFormat>
  <Paragraphs>132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Courier</vt:lpstr>
      <vt:lpstr>Dosis</vt:lpstr>
      <vt:lpstr>Dosis ExtraLight</vt:lpstr>
      <vt:lpstr>Titillium Web Light</vt:lpstr>
      <vt:lpstr>Mowbray template</vt:lpstr>
      <vt:lpstr>04 – Vue Events and JavaScript Functions Spike</vt:lpstr>
      <vt:lpstr>A03 Questions</vt:lpstr>
      <vt:lpstr>PowerPoint Presentation</vt:lpstr>
      <vt:lpstr>Demo:  Becoming responsive to events!</vt:lpstr>
      <vt:lpstr>Demo:   A spike for your spike.</vt:lpstr>
      <vt:lpstr>DEMO:  Use the DevTools to Find Errors in your Code</vt:lpstr>
      <vt:lpstr>Avoid the Trap:</vt:lpstr>
      <vt:lpstr>What’s Next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Operating Systems and Virtual Machines</dc:title>
  <dc:creator>Braught, Grant</dc:creator>
  <cp:lastModifiedBy>Braught, Grant</cp:lastModifiedBy>
  <cp:revision>168</cp:revision>
  <dcterms:created xsi:type="dcterms:W3CDTF">2020-08-18T12:38:13Z</dcterms:created>
  <dcterms:modified xsi:type="dcterms:W3CDTF">2023-03-21T17:38:01Z</dcterms:modified>
</cp:coreProperties>
</file>